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sldIdLst>
    <p:sldId id="258" r:id="rId2"/>
    <p:sldId id="271" r:id="rId3"/>
    <p:sldId id="262" r:id="rId4"/>
    <p:sldId id="276" r:id="rId5"/>
    <p:sldId id="277" r:id="rId6"/>
    <p:sldId id="278" r:id="rId7"/>
    <p:sldId id="279" r:id="rId8"/>
    <p:sldId id="280" r:id="rId9"/>
    <p:sldId id="264" r:id="rId1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6C7A0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A5233B-964A-4956-BE0F-8AB686EC6473}" type="datetimeFigureOut">
              <a:rPr lang="es-ES"/>
              <a:pPr>
                <a:defRPr/>
              </a:pPr>
              <a:t>13/03/2020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1820D6-F3AC-4B88-B3AF-B6D4ABE387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3AC7773-53C9-4A37-8488-F7B2AC155089}" type="slidenum">
              <a:rPr lang="en-US" altLang="es-ES" smtClean="0"/>
              <a:pPr/>
              <a:t>1</a:t>
            </a:fld>
            <a:endParaRPr lang="en-US" altLang="es-E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20D6-F3AC-4B88-B3AF-B6D4ABE38710}" type="slidenum">
              <a:rPr lang="es-ES" altLang="es-ES" smtClean="0"/>
              <a:pPr>
                <a:defRPr/>
              </a:pPr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13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F466865-65B1-49C8-B8E9-A245B59A878A}" type="slidenum">
              <a:rPr lang="en-US" altLang="es-ES" smtClean="0"/>
              <a:pPr/>
              <a:t>9</a:t>
            </a:fld>
            <a:endParaRPr lang="en-US" altLang="es-E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9100" r="20070" b="16176"/>
          <a:stretch>
            <a:fillRect/>
          </a:stretch>
        </p:blipFill>
        <p:spPr bwMode="auto">
          <a:xfrm>
            <a:off x="34925" y="44450"/>
            <a:ext cx="20653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349500"/>
            <a:ext cx="8208962" cy="15113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" noProof="0" smtClean="0"/>
              <a:t>Haga clic para cambiar el estilo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149725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93016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357188" y="6143625"/>
            <a:ext cx="75723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Hacer una clase en video a partir de una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captura de pantalla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163" y="1628800"/>
            <a:ext cx="8294687" cy="4105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0009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88913"/>
            <a:ext cx="6797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2946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188" y="6215063"/>
            <a:ext cx="70008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Hacer una clase en video a partir de una captura de pantalla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31" name="CuadroTexto 2"/>
          <p:cNvSpPr txBox="1">
            <a:spLocks noChangeArrowheads="1"/>
          </p:cNvSpPr>
          <p:nvPr userDrawn="1"/>
        </p:nvSpPr>
        <p:spPr bwMode="auto">
          <a:xfrm>
            <a:off x="7019925" y="6116638"/>
            <a:ext cx="1800225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defRPr/>
            </a:pPr>
            <a:r>
              <a:rPr lang="es-ES" altLang="es-ES" b="1" smtClean="0">
                <a:solidFill>
                  <a:srgbClr val="7F7F7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Biblioteca</a:t>
            </a:r>
          </a:p>
          <a:p>
            <a:pPr algn="r">
              <a:defRPr/>
            </a:pPr>
            <a:r>
              <a:rPr lang="es-ES" altLang="es-ES" b="1" smtClean="0">
                <a:solidFill>
                  <a:srgbClr val="FF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Universitaria</a:t>
            </a:r>
          </a:p>
        </p:txBody>
      </p:sp>
      <p:pic>
        <p:nvPicPr>
          <p:cNvPr id="1030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9100" r="20070" b="16176"/>
          <a:stretch>
            <a:fillRect/>
          </a:stretch>
        </p:blipFill>
        <p:spPr bwMode="auto">
          <a:xfrm>
            <a:off x="68263" y="80963"/>
            <a:ext cx="133508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urelio.garcia@unileon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creencast-o-matic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urelio.garcia@unileon.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260" y="3303160"/>
            <a:ext cx="8692356" cy="1511300"/>
          </a:xfrm>
        </p:spPr>
        <p:txBody>
          <a:bodyPr/>
          <a:lstStyle/>
          <a:p>
            <a:r>
              <a:rPr lang="es-ES" altLang="es-ES" dirty="0" smtClean="0"/>
              <a:t>Hacer una clase en video </a:t>
            </a:r>
            <a:r>
              <a:rPr lang="es-ES" altLang="es-ES" dirty="0" smtClean="0"/>
              <a:t>capturando la pantalla del ordenador</a:t>
            </a:r>
            <a:endParaRPr lang="en-GB" altLang="es-E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4857750"/>
            <a:ext cx="3643312" cy="571500"/>
          </a:xfrm>
        </p:spPr>
        <p:txBody>
          <a:bodyPr/>
          <a:lstStyle/>
          <a:p>
            <a:r>
              <a:rPr lang="en-GB" altLang="es-ES" sz="2000" smtClean="0">
                <a:hlinkClick r:id="rId3"/>
              </a:rPr>
              <a:t>aurelio.garcia@unileon.es</a:t>
            </a:r>
            <a:r>
              <a:rPr lang="en-GB" altLang="es-ES" smtClean="0"/>
              <a:t> </a:t>
            </a:r>
          </a:p>
        </p:txBody>
      </p:sp>
      <p:pic>
        <p:nvPicPr>
          <p:cNvPr id="5124" name="Picture 6" descr="Resultado de imagen de vid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27" y="1294606"/>
            <a:ext cx="37528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Resultado de imagen de powerp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162050"/>
            <a:ext cx="19796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76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643063" y="357188"/>
            <a:ext cx="6797675" cy="1143000"/>
          </a:xfrm>
        </p:spPr>
        <p:txBody>
          <a:bodyPr/>
          <a:lstStyle/>
          <a:p>
            <a:r>
              <a:rPr lang="es-ES" altLang="es-ES" smtClean="0"/>
              <a:t>Ventajas del video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539750" y="1989138"/>
            <a:ext cx="7704138" cy="4176712"/>
          </a:xfrm>
        </p:spPr>
        <p:txBody>
          <a:bodyPr/>
          <a:lstStyle/>
          <a:p>
            <a:r>
              <a:rPr lang="es-ES" altLang="es-ES" sz="2000" smtClean="0"/>
              <a:t>El video </a:t>
            </a:r>
            <a:r>
              <a:rPr lang="es-ES" altLang="es-ES" sz="2000" b="1" smtClean="0"/>
              <a:t>puede verse una y otra vez</a:t>
            </a:r>
            <a:r>
              <a:rPr lang="es-ES" altLang="es-ES" sz="2000" smtClean="0"/>
              <a:t>.</a:t>
            </a:r>
          </a:p>
          <a:p>
            <a:r>
              <a:rPr lang="es-ES" altLang="es-ES" sz="2000" smtClean="0"/>
              <a:t>Permite la </a:t>
            </a:r>
            <a:r>
              <a:rPr lang="es-ES" altLang="es-ES" sz="2000" b="1" smtClean="0"/>
              <a:t>reproducción instantánea </a:t>
            </a:r>
            <a:r>
              <a:rPr lang="es-ES" altLang="es-ES" sz="2000" smtClean="0"/>
              <a:t>de lo grabado. </a:t>
            </a:r>
          </a:p>
          <a:p>
            <a:r>
              <a:rPr lang="es-ES" altLang="es-ES" sz="2000" smtClean="0"/>
              <a:t>Permite al alumno su visionado con </a:t>
            </a:r>
            <a:r>
              <a:rPr lang="es-ES" altLang="es-ES" sz="2000" b="1" smtClean="0"/>
              <a:t>diferentes ritmos</a:t>
            </a:r>
            <a:r>
              <a:rPr lang="es-ES" altLang="es-ES" sz="2000" smtClean="0"/>
              <a:t> y velocidades.</a:t>
            </a:r>
          </a:p>
          <a:p>
            <a:r>
              <a:rPr lang="es-ES" altLang="es-ES" sz="2000" smtClean="0"/>
              <a:t>Al contener imágenes y sonido, ayuda a </a:t>
            </a:r>
            <a:r>
              <a:rPr lang="es-ES" altLang="es-ES" sz="2000" b="1" smtClean="0"/>
              <a:t>centrar la atención</a:t>
            </a:r>
            <a:r>
              <a:rPr lang="es-ES" altLang="es-ES" sz="2000" smtClean="0"/>
              <a:t>.</a:t>
            </a:r>
          </a:p>
          <a:p>
            <a:r>
              <a:rPr lang="es-ES" altLang="es-ES" sz="2000" smtClean="0"/>
              <a:t>Permite la </a:t>
            </a:r>
            <a:r>
              <a:rPr lang="es-ES" altLang="es-ES" sz="2000" b="1" smtClean="0"/>
              <a:t>ordenación de los distintos planos</a:t>
            </a:r>
            <a:r>
              <a:rPr lang="es-ES" altLang="es-ES" sz="2000" smtClean="0"/>
              <a:t> y secuencias. </a:t>
            </a:r>
          </a:p>
          <a:p>
            <a:r>
              <a:rPr lang="es-ES" altLang="es-ES" sz="2000" smtClean="0"/>
              <a:t>Soporte de soportes, pues </a:t>
            </a:r>
            <a:r>
              <a:rPr lang="es-ES" altLang="es-ES" sz="2000" b="1" smtClean="0"/>
              <a:t>permite su visionado desde cualquier dispositivo</a:t>
            </a:r>
            <a:r>
              <a:rPr lang="es-ES" altLang="es-ES" sz="2000" smtClean="0"/>
              <a:t> y no requiere ningún programa especial.</a:t>
            </a:r>
          </a:p>
          <a:p>
            <a:endParaRPr lang="es-ES" altLang="es-ES" smtClean="0"/>
          </a:p>
        </p:txBody>
      </p:sp>
      <p:pic>
        <p:nvPicPr>
          <p:cNvPr id="8196" name="Picture 2" descr="Resultado de imagen de vi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70112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5592763" cy="1143000"/>
          </a:xfrm>
        </p:spPr>
        <p:txBody>
          <a:bodyPr/>
          <a:lstStyle/>
          <a:p>
            <a:r>
              <a:rPr lang="es-ES" altLang="es-ES" dirty="0" smtClean="0"/>
              <a:t>Descargar la aplicación</a:t>
            </a:r>
            <a:endParaRPr lang="es-ES" altLang="es-ES" dirty="0" smtClean="0"/>
          </a:p>
        </p:txBody>
      </p:sp>
      <p:sp>
        <p:nvSpPr>
          <p:cNvPr id="9220" name="Marcador de contenido 1"/>
          <p:cNvSpPr>
            <a:spLocks noGrp="1"/>
          </p:cNvSpPr>
          <p:nvPr>
            <p:ph idx="1"/>
          </p:nvPr>
        </p:nvSpPr>
        <p:spPr>
          <a:xfrm>
            <a:off x="611188" y="1428750"/>
            <a:ext cx="8294687" cy="1008063"/>
          </a:xfrm>
        </p:spPr>
        <p:txBody>
          <a:bodyPr/>
          <a:lstStyle/>
          <a:p>
            <a:r>
              <a:rPr lang="es-ES" altLang="es-ES" sz="2000" dirty="0" smtClean="0"/>
              <a:t>Una vez que tenemos todo preparado (programa que vamos a usar, navegador… en una nueva pestaña vamos a  </a:t>
            </a:r>
            <a:r>
              <a:rPr lang="es-ES" sz="2000" dirty="0">
                <a:hlinkClick r:id="rId2"/>
              </a:rPr>
              <a:t>https://</a:t>
            </a:r>
            <a:r>
              <a:rPr lang="es-ES" sz="2000" dirty="0" smtClean="0">
                <a:hlinkClick r:id="rId2"/>
              </a:rPr>
              <a:t>screencast-o-matic.com</a:t>
            </a:r>
            <a:r>
              <a:rPr lang="es-ES" sz="2000" dirty="0" smtClean="0"/>
              <a:t> </a:t>
            </a:r>
            <a:r>
              <a:rPr lang="es-ES" altLang="es-ES" sz="2000" dirty="0" smtClean="0"/>
              <a:t>y descargamos la aplicación</a:t>
            </a:r>
            <a:r>
              <a:rPr lang="es-ES" altLang="es-ES" sz="2000" dirty="0" smtClean="0">
                <a:solidFill>
                  <a:srgbClr val="FF0000"/>
                </a:solidFill>
              </a:rPr>
              <a:t>:</a:t>
            </a:r>
            <a:endParaRPr lang="es-ES" altLang="es-ES" sz="20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571750"/>
            <a:ext cx="5907708" cy="332308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flipV="1">
            <a:off x="3563888" y="4089276"/>
            <a:ext cx="936104" cy="2880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5592763" cy="1143000"/>
          </a:xfrm>
        </p:spPr>
        <p:txBody>
          <a:bodyPr/>
          <a:lstStyle/>
          <a:p>
            <a:r>
              <a:rPr lang="es-ES" altLang="es-ES" dirty="0" smtClean="0"/>
              <a:t>Instalar la aplicación</a:t>
            </a:r>
            <a:endParaRPr lang="es-ES" altLang="es-ES" dirty="0" smtClean="0"/>
          </a:p>
        </p:txBody>
      </p:sp>
      <p:sp>
        <p:nvSpPr>
          <p:cNvPr id="9220" name="Marcador de contenido 1"/>
          <p:cNvSpPr>
            <a:spLocks noGrp="1"/>
          </p:cNvSpPr>
          <p:nvPr>
            <p:ph idx="1"/>
          </p:nvPr>
        </p:nvSpPr>
        <p:spPr>
          <a:xfrm>
            <a:off x="611188" y="1428750"/>
            <a:ext cx="8294687" cy="1008063"/>
          </a:xfrm>
        </p:spPr>
        <p:txBody>
          <a:bodyPr/>
          <a:lstStyle/>
          <a:p>
            <a:r>
              <a:rPr lang="es-ES" altLang="es-ES" sz="2000" dirty="0" smtClean="0"/>
              <a:t>Observamos que en la parte de abajo (si estamos usando google Chrome) nos ha descargado el programa que instalaremos haciendo doble clic sobre el mismo</a:t>
            </a:r>
            <a:r>
              <a:rPr lang="es-ES" altLang="es-ES" sz="2000" dirty="0" smtClean="0">
                <a:solidFill>
                  <a:srgbClr val="FF0000"/>
                </a:solidFill>
              </a:rPr>
              <a:t>:</a:t>
            </a:r>
            <a:endParaRPr lang="es-ES" altLang="es-ES" sz="20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708920"/>
            <a:ext cx="6120680" cy="34428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flipV="1">
            <a:off x="2195736" y="5877271"/>
            <a:ext cx="720080" cy="1440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Llamada de flecha a la derecha 3"/>
          <p:cNvSpPr/>
          <p:nvPr/>
        </p:nvSpPr>
        <p:spPr>
          <a:xfrm>
            <a:off x="755576" y="5517232"/>
            <a:ext cx="1440160" cy="821339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Doble Clic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5169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5592763" cy="1143000"/>
          </a:xfrm>
        </p:spPr>
        <p:txBody>
          <a:bodyPr/>
          <a:lstStyle/>
          <a:p>
            <a:r>
              <a:rPr lang="es-ES" altLang="es-ES" dirty="0" smtClean="0"/>
              <a:t>Seleccionar lo que queremos grabar</a:t>
            </a:r>
            <a:endParaRPr lang="es-ES" altLang="es-ES" dirty="0" smtClean="0"/>
          </a:p>
        </p:txBody>
      </p:sp>
      <p:sp>
        <p:nvSpPr>
          <p:cNvPr id="9220" name="Marcador de contenido 1"/>
          <p:cNvSpPr>
            <a:spLocks noGrp="1"/>
          </p:cNvSpPr>
          <p:nvPr>
            <p:ph idx="1"/>
          </p:nvPr>
        </p:nvSpPr>
        <p:spPr>
          <a:xfrm>
            <a:off x="611188" y="1428750"/>
            <a:ext cx="8294687" cy="1008063"/>
          </a:xfrm>
        </p:spPr>
        <p:txBody>
          <a:bodyPr/>
          <a:lstStyle/>
          <a:p>
            <a:r>
              <a:rPr lang="es-ES" altLang="es-ES" sz="2000" dirty="0" smtClean="0"/>
              <a:t>Seleccionamos qué queremos grabar: la pantalla, la cámara web con el micrófono o ambos, y por último pulsamos en el botón rojo para comenzar la grabación</a:t>
            </a:r>
            <a:r>
              <a:rPr lang="es-ES" altLang="es-ES" sz="2000" dirty="0" smtClean="0">
                <a:solidFill>
                  <a:srgbClr val="FF0000"/>
                </a:solidFill>
              </a:rPr>
              <a:t>:</a:t>
            </a:r>
            <a:endParaRPr lang="es-ES" altLang="es-ES" sz="20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516609"/>
            <a:ext cx="5832648" cy="32808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flipV="1">
            <a:off x="2555776" y="2996951"/>
            <a:ext cx="936104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Llamada de flecha a la derecha 8"/>
          <p:cNvSpPr/>
          <p:nvPr/>
        </p:nvSpPr>
        <p:spPr>
          <a:xfrm>
            <a:off x="395536" y="2436813"/>
            <a:ext cx="1948824" cy="5520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85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Comenzar a grabar</a:t>
            </a:r>
            <a:endParaRPr lang="es-ES" dirty="0"/>
          </a:p>
        </p:txBody>
      </p:sp>
      <p:sp>
        <p:nvSpPr>
          <p:cNvPr id="10" name="Llamada de flecha a la derecha 9"/>
          <p:cNvSpPr/>
          <p:nvPr/>
        </p:nvSpPr>
        <p:spPr>
          <a:xfrm rot="20463988">
            <a:off x="567781" y="3194081"/>
            <a:ext cx="1944216" cy="91239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03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Pantalla, cámara o ambos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6389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5592763" cy="1143000"/>
          </a:xfrm>
        </p:spPr>
        <p:txBody>
          <a:bodyPr/>
          <a:lstStyle/>
          <a:p>
            <a:r>
              <a:rPr lang="es-ES" altLang="es-ES" dirty="0" smtClean="0"/>
              <a:t>Para de grabar</a:t>
            </a:r>
            <a:endParaRPr lang="es-ES" altLang="es-ES" dirty="0" smtClean="0"/>
          </a:p>
        </p:txBody>
      </p:sp>
      <p:sp>
        <p:nvSpPr>
          <p:cNvPr id="9220" name="Marcador de contenido 1"/>
          <p:cNvSpPr>
            <a:spLocks noGrp="1"/>
          </p:cNvSpPr>
          <p:nvPr>
            <p:ph idx="1"/>
          </p:nvPr>
        </p:nvSpPr>
        <p:spPr>
          <a:xfrm>
            <a:off x="611560" y="1516609"/>
            <a:ext cx="8294687" cy="1008063"/>
          </a:xfrm>
        </p:spPr>
        <p:txBody>
          <a:bodyPr/>
          <a:lstStyle/>
          <a:p>
            <a:r>
              <a:rPr lang="es-ES" altLang="es-ES" sz="2000" dirty="0" smtClean="0"/>
              <a:t>Para parar o pausar la grabación pulsamos en las dos rallas azules que aparecen en la parte superior y en Hecho para terminar</a:t>
            </a:r>
            <a:r>
              <a:rPr lang="es-ES" altLang="es-ES" sz="2000" dirty="0" smtClean="0">
                <a:solidFill>
                  <a:srgbClr val="FF0000"/>
                </a:solidFill>
              </a:rPr>
              <a:t>:</a:t>
            </a:r>
            <a:endParaRPr lang="es-ES" altLang="es-ES" sz="2000" dirty="0" smtClean="0"/>
          </a:p>
        </p:txBody>
      </p:sp>
      <p:sp>
        <p:nvSpPr>
          <p:cNvPr id="9" name="Llamada de flecha a la derecha 8"/>
          <p:cNvSpPr/>
          <p:nvPr/>
        </p:nvSpPr>
        <p:spPr>
          <a:xfrm rot="19736889">
            <a:off x="3198322" y="4748461"/>
            <a:ext cx="2204856" cy="57606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78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Hecho para terminar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60364" b="94056"/>
          <a:stretch/>
        </p:blipFill>
        <p:spPr>
          <a:xfrm>
            <a:off x="1907704" y="3792691"/>
            <a:ext cx="5975328" cy="50405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925721" y="3896552"/>
            <a:ext cx="936104" cy="4001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5087" t="17590" r="50625" b="78549"/>
          <a:stretch/>
        </p:blipFill>
        <p:spPr>
          <a:xfrm>
            <a:off x="1918454" y="2849208"/>
            <a:ext cx="5964577" cy="682843"/>
          </a:xfrm>
          <a:prstGeom prst="rect">
            <a:avLst/>
          </a:prstGeom>
        </p:spPr>
      </p:pic>
      <p:sp>
        <p:nvSpPr>
          <p:cNvPr id="12" name="Llamada de flecha a la derecha 11"/>
          <p:cNvSpPr/>
          <p:nvPr/>
        </p:nvSpPr>
        <p:spPr>
          <a:xfrm rot="19736889">
            <a:off x="153282" y="3411028"/>
            <a:ext cx="2204856" cy="57606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78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Parar o pausar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7870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5592763" cy="1143000"/>
          </a:xfrm>
        </p:spPr>
        <p:txBody>
          <a:bodyPr/>
          <a:lstStyle/>
          <a:p>
            <a:r>
              <a:rPr lang="es-ES" altLang="es-ES" dirty="0" smtClean="0"/>
              <a:t>Recortar y h</a:t>
            </a:r>
            <a:r>
              <a:rPr lang="es-ES" altLang="es-ES" dirty="0" smtClean="0"/>
              <a:t>acer el video con la grabación</a:t>
            </a:r>
            <a:endParaRPr lang="es-ES" altLang="es-ES" dirty="0" smtClean="0"/>
          </a:p>
        </p:txBody>
      </p:sp>
      <p:sp>
        <p:nvSpPr>
          <p:cNvPr id="9220" name="Marcador de contenido 1"/>
          <p:cNvSpPr>
            <a:spLocks noGrp="1"/>
          </p:cNvSpPr>
          <p:nvPr>
            <p:ph idx="1"/>
          </p:nvPr>
        </p:nvSpPr>
        <p:spPr>
          <a:xfrm>
            <a:off x="611188" y="1428750"/>
            <a:ext cx="8294687" cy="1008063"/>
          </a:xfrm>
        </p:spPr>
        <p:txBody>
          <a:bodyPr/>
          <a:lstStyle/>
          <a:p>
            <a:r>
              <a:rPr lang="es-ES" altLang="es-ES" sz="2000" dirty="0" smtClean="0"/>
              <a:t>Observamos que en la parte de abajo (si estamos usando google Chrome) nos ha descargado el programa que instalaremos haciendo doble clic sobre el mismo</a:t>
            </a:r>
            <a:r>
              <a:rPr lang="es-ES" altLang="es-ES" sz="2000" dirty="0" smtClean="0">
                <a:solidFill>
                  <a:srgbClr val="FF0000"/>
                </a:solidFill>
              </a:rPr>
              <a:t>:</a:t>
            </a:r>
            <a:endParaRPr lang="es-ES" altLang="es-ES" sz="2000" dirty="0" smtClean="0"/>
          </a:p>
        </p:txBody>
      </p:sp>
      <p:sp>
        <p:nvSpPr>
          <p:cNvPr id="10" name="Llamada de flecha a la derecha 9"/>
          <p:cNvSpPr/>
          <p:nvPr/>
        </p:nvSpPr>
        <p:spPr>
          <a:xfrm>
            <a:off x="2912728" y="4247653"/>
            <a:ext cx="1943880" cy="51977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8266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Hacer video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65230" t="48485" r="19035" b="26335"/>
          <a:stretch/>
        </p:blipFill>
        <p:spPr>
          <a:xfrm>
            <a:off x="4860032" y="3933056"/>
            <a:ext cx="2472246" cy="222540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flipV="1">
            <a:off x="5160050" y="4293095"/>
            <a:ext cx="1716205" cy="5040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19142" t="76375" r="19036" b="14663"/>
          <a:stretch/>
        </p:blipFill>
        <p:spPr>
          <a:xfrm>
            <a:off x="2000279" y="2869063"/>
            <a:ext cx="6905596" cy="713282"/>
          </a:xfrm>
          <a:prstGeom prst="rect">
            <a:avLst/>
          </a:prstGeom>
        </p:spPr>
      </p:pic>
      <p:sp>
        <p:nvSpPr>
          <p:cNvPr id="4" name="Llamada de flecha a la derecha 3"/>
          <p:cNvSpPr/>
          <p:nvPr/>
        </p:nvSpPr>
        <p:spPr>
          <a:xfrm>
            <a:off x="179512" y="2817586"/>
            <a:ext cx="2148197" cy="81623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15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Recortar la grabación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 flipV="1">
            <a:off x="2368829" y="2948739"/>
            <a:ext cx="114939" cy="5040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Rectángulo 13"/>
          <p:cNvSpPr/>
          <p:nvPr/>
        </p:nvSpPr>
        <p:spPr>
          <a:xfrm flipV="1">
            <a:off x="7668344" y="3001615"/>
            <a:ext cx="114939" cy="5040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622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4019" t="39763" r="19449" b="29281"/>
          <a:stretch/>
        </p:blipFill>
        <p:spPr>
          <a:xfrm>
            <a:off x="5292778" y="2780928"/>
            <a:ext cx="2659823" cy="2801515"/>
          </a:xfrm>
          <a:prstGeom prst="rect">
            <a:avLst/>
          </a:prstGeom>
        </p:spPr>
      </p:pic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5592763" cy="1143000"/>
          </a:xfrm>
        </p:spPr>
        <p:txBody>
          <a:bodyPr/>
          <a:lstStyle/>
          <a:p>
            <a:r>
              <a:rPr lang="es-ES" altLang="es-ES" dirty="0" smtClean="0"/>
              <a:t>Seleccionar lo que queremos grabar</a:t>
            </a:r>
            <a:endParaRPr lang="es-ES" altLang="es-ES" dirty="0" smtClean="0"/>
          </a:p>
        </p:txBody>
      </p:sp>
      <p:sp>
        <p:nvSpPr>
          <p:cNvPr id="9220" name="Marcador de contenido 1"/>
          <p:cNvSpPr>
            <a:spLocks noGrp="1"/>
          </p:cNvSpPr>
          <p:nvPr>
            <p:ph idx="1"/>
          </p:nvPr>
        </p:nvSpPr>
        <p:spPr>
          <a:xfrm>
            <a:off x="611188" y="1428750"/>
            <a:ext cx="8294687" cy="1008063"/>
          </a:xfrm>
        </p:spPr>
        <p:txBody>
          <a:bodyPr/>
          <a:lstStyle/>
          <a:p>
            <a:r>
              <a:rPr lang="es-ES" altLang="es-ES" sz="2000" dirty="0" smtClean="0"/>
              <a:t>Por último seleccionamos la carpeta de destino y el nombre del video y esperamos unos minutos a que se codifique el mismo</a:t>
            </a:r>
            <a:r>
              <a:rPr lang="es-ES" altLang="es-ES" sz="2000" dirty="0" smtClean="0">
                <a:solidFill>
                  <a:srgbClr val="FF0000"/>
                </a:solidFill>
              </a:rPr>
              <a:t>:</a:t>
            </a:r>
            <a:endParaRPr lang="es-ES" altLang="es-ES" sz="2000" dirty="0" smtClean="0"/>
          </a:p>
        </p:txBody>
      </p:sp>
      <p:sp>
        <p:nvSpPr>
          <p:cNvPr id="8" name="Rectángulo 7"/>
          <p:cNvSpPr/>
          <p:nvPr/>
        </p:nvSpPr>
        <p:spPr>
          <a:xfrm flipV="1">
            <a:off x="6876256" y="3861048"/>
            <a:ext cx="864095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Llamada de flecha a la derecha 3"/>
          <p:cNvSpPr/>
          <p:nvPr/>
        </p:nvSpPr>
        <p:spPr>
          <a:xfrm>
            <a:off x="2123728" y="3773567"/>
            <a:ext cx="3228317" cy="131161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97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Seleccionar careta de destino y poner un nombre al video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 flipV="1">
            <a:off x="6876256" y="4154245"/>
            <a:ext cx="864095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32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88" y="2786063"/>
            <a:ext cx="6708775" cy="1511300"/>
          </a:xfrm>
        </p:spPr>
        <p:txBody>
          <a:bodyPr/>
          <a:lstStyle/>
          <a:p>
            <a:pPr algn="r"/>
            <a:r>
              <a:rPr lang="es-ES" altLang="es-ES" sz="4800" smtClean="0"/>
              <a:t>Gracias por su atención</a:t>
            </a:r>
            <a:endParaRPr lang="en-GB" altLang="es-ES" sz="4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4500563"/>
            <a:ext cx="3643312" cy="571500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aurelio.garcia@unileon.es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ULE Rojo</Template>
  <TotalTime>423</TotalTime>
  <Words>310</Words>
  <Application>Microsoft Office PowerPoint</Application>
  <PresentationFormat>Presentación en pantalla (4:3)</PresentationFormat>
  <Paragraphs>34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Calibri</vt:lpstr>
      <vt:lpstr>Verdana</vt:lpstr>
      <vt:lpstr>Wingdings</vt:lpstr>
      <vt:lpstr>Eclipse</vt:lpstr>
      <vt:lpstr>Hacer una clase en video capturando la pantalla del ordenador</vt:lpstr>
      <vt:lpstr>Ventajas del video</vt:lpstr>
      <vt:lpstr>Descargar la aplicación</vt:lpstr>
      <vt:lpstr>Instalar la aplicación</vt:lpstr>
      <vt:lpstr>Seleccionar lo que queremos grabar</vt:lpstr>
      <vt:lpstr>Para de grabar</vt:lpstr>
      <vt:lpstr>Recortar y hacer el video con la grabación</vt:lpstr>
      <vt:lpstr>Seleccionar lo que queremos grabar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 de Atención al Usuario</dc:title>
  <dc:creator>winxp</dc:creator>
  <cp:lastModifiedBy>Usuario de Windows</cp:lastModifiedBy>
  <cp:revision>41</cp:revision>
  <dcterms:created xsi:type="dcterms:W3CDTF">2009-05-28T18:13:42Z</dcterms:created>
  <dcterms:modified xsi:type="dcterms:W3CDTF">2020-03-13T12:43:02Z</dcterms:modified>
</cp:coreProperties>
</file>